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4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7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6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3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1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EB03E-31DB-4C9A-AAA0-C8270DE79B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A050A-F3F5-4BC8-991E-694757B4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382" y="436418"/>
            <a:ext cx="9275618" cy="149629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PALMER RANCH INCREMENT 31 - MASTER DEVELOPMENT ORDER INFORMATION REQUIREMENTS FOR DRI AIDA SUBMISSION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16" y="1754372"/>
            <a:ext cx="11812772" cy="501856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June 20, 2024, a Pre-Application meeting was held for the proposed Palmer Ranch Increment 31 (Parcel 6C) DRI Application for Incremental Development Approval (AIDA).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project proposal is to construct multi-family development, hotel and commercial on 122.68 acres located west of I-75, south of SR 681 and east of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Honore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Avenue (see Attachment I).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applicant Marathon Residential, LLC intends to construct 350,000 square feet of general commercial uses, hotels, 500 multi-family residential units, and other open space (see Attachment II). Land will be provided for a southbound I-75 connection from SR 681.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Pursuant to the amended Master Development Order, all parties agreed to require the applicant to answer all applicable regional and local information requirements in Attachment III of agenda item.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ACTION: Approve the questionnaire checklist. </a:t>
            </a:r>
          </a:p>
        </p:txBody>
      </p:sp>
    </p:spTree>
    <p:extLst>
      <p:ext uri="{BB962C8B-B14F-4D97-AF65-F5344CB8AC3E}">
        <p14:creationId xmlns:p14="http://schemas.microsoft.com/office/powerpoint/2010/main" val="143338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B28B7A-3F04-49C3-7621-618816FCB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46439"/>
              </p:ext>
            </p:extLst>
          </p:nvPr>
        </p:nvGraphicFramePr>
        <p:xfrm>
          <a:off x="3074894" y="-101678"/>
          <a:ext cx="5504330" cy="712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57" imgH="7543800" progId="Acrobat.Document.DC">
                  <p:embed/>
                </p:oleObj>
              </mc:Choice>
              <mc:Fallback>
                <p:oleObj name="Acrobat Document" r:id="rId2" imgW="5829257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74894" y="-101678"/>
                        <a:ext cx="5504330" cy="712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94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6DA0685-4684-8386-7252-56836F2204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518465"/>
              </p:ext>
            </p:extLst>
          </p:nvPr>
        </p:nvGraphicFramePr>
        <p:xfrm>
          <a:off x="896470" y="-38080"/>
          <a:ext cx="10452847" cy="696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4688800" imgH="16459200" progId="Acrobat.Document.DC">
                  <p:embed/>
                </p:oleObj>
              </mc:Choice>
              <mc:Fallback>
                <p:oleObj name="Acrobat Document" r:id="rId2" imgW="24688800" imgH="1645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6470" y="-38080"/>
                        <a:ext cx="10452847" cy="6967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658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165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Adobe Acrobat Document</vt:lpstr>
      <vt:lpstr>PALMER RANCH INCREMENT 31 - MASTER DEVELOPMENT ORDER INFORMATION REQUIREMENTS FOR DRI AIDA SUBMISSION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PALMER RANCH INCREMENT 24 - MASTER DEVELOPMENT ORDER INFORMATION REQUIREMENTS FOR DRI AIDA SUBMISSION</dc:title>
  <dc:creator>Daniel Trescott</dc:creator>
  <cp:lastModifiedBy>Daniel Trescott</cp:lastModifiedBy>
  <cp:revision>16</cp:revision>
  <dcterms:created xsi:type="dcterms:W3CDTF">2015-07-29T17:22:20Z</dcterms:created>
  <dcterms:modified xsi:type="dcterms:W3CDTF">2024-07-11T17:40:12Z</dcterms:modified>
</cp:coreProperties>
</file>